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23617-EACB-43A1-9CB4-324228523952}" type="datetimeFigureOut">
              <a:rPr lang="zh-CN" altLang="en-US" smtClean="0"/>
              <a:t>2020-07-12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D2370-42AF-46E2-AB03-C607301DF2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922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23617-EACB-43A1-9CB4-324228523952}" type="datetimeFigureOut">
              <a:rPr lang="zh-CN" altLang="en-US" smtClean="0"/>
              <a:t>2020-07-12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D2370-42AF-46E2-AB03-C607301DF2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599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23617-EACB-43A1-9CB4-324228523952}" type="datetimeFigureOut">
              <a:rPr lang="zh-CN" altLang="en-US" smtClean="0"/>
              <a:t>2020-07-12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D2370-42AF-46E2-AB03-C607301DF2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2747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23617-EACB-43A1-9CB4-324228523952}" type="datetimeFigureOut">
              <a:rPr lang="zh-CN" altLang="en-US" smtClean="0"/>
              <a:t>2020-07-12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D2370-42AF-46E2-AB03-C607301DF2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1159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23617-EACB-43A1-9CB4-324228523952}" type="datetimeFigureOut">
              <a:rPr lang="zh-CN" altLang="en-US" smtClean="0"/>
              <a:t>2020-07-12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D2370-42AF-46E2-AB03-C607301DF2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448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23617-EACB-43A1-9CB4-324228523952}" type="datetimeFigureOut">
              <a:rPr lang="zh-CN" altLang="en-US" smtClean="0"/>
              <a:t>2020-07-12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D2370-42AF-46E2-AB03-C607301DF2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666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23617-EACB-43A1-9CB4-324228523952}" type="datetimeFigureOut">
              <a:rPr lang="zh-CN" altLang="en-US" smtClean="0"/>
              <a:t>2020-07-12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D2370-42AF-46E2-AB03-C607301DF2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028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23617-EACB-43A1-9CB4-324228523952}" type="datetimeFigureOut">
              <a:rPr lang="zh-CN" altLang="en-US" smtClean="0"/>
              <a:t>2020-07-12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D2370-42AF-46E2-AB03-C607301DF2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3815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23617-EACB-43A1-9CB4-324228523952}" type="datetimeFigureOut">
              <a:rPr lang="zh-CN" altLang="en-US" smtClean="0"/>
              <a:t>2020-07-12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D2370-42AF-46E2-AB03-C607301DF2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9203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23617-EACB-43A1-9CB4-324228523952}" type="datetimeFigureOut">
              <a:rPr lang="zh-CN" altLang="en-US" smtClean="0"/>
              <a:t>2020-07-12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D2370-42AF-46E2-AB03-C607301DF2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6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23617-EACB-43A1-9CB4-324228523952}" type="datetimeFigureOut">
              <a:rPr lang="zh-CN" altLang="en-US" smtClean="0"/>
              <a:t>2020-07-12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D2370-42AF-46E2-AB03-C607301DF2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240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23617-EACB-43A1-9CB4-324228523952}" type="datetimeFigureOut">
              <a:rPr lang="zh-CN" altLang="en-US" smtClean="0"/>
              <a:t>2020-07-12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D2370-42AF-46E2-AB03-C607301DF2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1077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46461F-96FB-47E2-B5AC-5907E7ECF4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1CCA8E0-C46F-45EA-8CF5-298CFCBAED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D01397E7-518F-4537-8578-36B99795E8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3"/>
            <a:ext cx="12192000" cy="6856193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C7C975C3-E890-4257-8581-12A581552E79}"/>
              </a:ext>
            </a:extLst>
          </p:cNvPr>
          <p:cNvSpPr/>
          <p:nvPr/>
        </p:nvSpPr>
        <p:spPr>
          <a:xfrm>
            <a:off x="446056" y="1826875"/>
            <a:ext cx="11299888" cy="390876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800" b="1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“智创未来  行在云端” </a:t>
            </a:r>
            <a:endParaRPr lang="en-US" altLang="zh-CN" sz="4800" b="1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4800" b="1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第六届“互联网</a:t>
            </a:r>
            <a:r>
              <a:rPr lang="en-US" altLang="zh-CN" sz="4800" b="1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4800" b="1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”大学生创新创业大赛</a:t>
            </a:r>
            <a:endParaRPr lang="en-US" altLang="zh-CN" sz="4800" b="1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CN" sz="3600" b="1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4400" b="1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智行书院</a:t>
            </a:r>
            <a:endParaRPr lang="en-US" altLang="zh-CN" sz="4400" b="1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CN" sz="3600" b="1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3600" b="1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2020</a:t>
            </a:r>
            <a:r>
              <a:rPr lang="zh-CN" altLang="en-US" sz="3600" b="1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3600" b="1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3600" b="1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3600" b="1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33960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</Words>
  <Application>Microsoft Office PowerPoint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微软雅黑</vt:lpstr>
      <vt:lpstr>Arial</vt:lpstr>
      <vt:lpstr>Calibri</vt:lpstr>
      <vt:lpstr>Calibri Light</vt:lpstr>
      <vt:lpstr>Office Theme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 </dc:creator>
  <cp:lastModifiedBy> </cp:lastModifiedBy>
  <cp:revision>4</cp:revision>
  <dcterms:created xsi:type="dcterms:W3CDTF">2020-07-12T07:42:33Z</dcterms:created>
  <dcterms:modified xsi:type="dcterms:W3CDTF">2020-07-12T08:19:37Z</dcterms:modified>
</cp:coreProperties>
</file>